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A920-EED6-CE66-7768-382C985CA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61DD8-30AA-E463-5339-919A028CD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CE39-2286-0798-B8CB-89A625E8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391E4-1E14-FD92-BBE5-E1D8742A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8BC44-84EE-D751-AACC-64EA02E2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89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27DF-5322-D6C6-A0CE-99CA6981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6B2CD-FC5D-3EBB-70A4-CB1FA2904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C8BE-5E41-DF4A-B796-F9A0A51A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C63DF-5E85-C26E-E6F5-5416666D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4789-0531-D879-9C7D-FD7D6649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77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973F1-413A-430D-BC86-0D9CFBB54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81AD7-3EC5-673F-7A72-21D1DE569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C1D36-218E-EE6A-B1E2-C913C2DC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52B2-4B57-AF48-A9CC-3102D4A7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95785-BB08-7C2F-F19A-BC23FA6A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96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C16A-EFC2-8C97-80F1-E11A9802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5E98-3121-BF78-6124-34FA89602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2FB9D-794D-42CD-3C84-EF638BCB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2D72-A990-103E-FB5B-C4623CCD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49621-8EF5-FBDF-B05E-D113F371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32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91A5-73C6-9504-206F-F5661D23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8ACE3-D2C1-3F94-9083-9ABBC524E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36073-CB29-43E4-5A44-494EDFC7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22397-A949-A54D-E2A8-579D649A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02050-AEA1-B075-BFAB-83B6D48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28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6DEE-1F30-13A9-1F26-0392A8EE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23D37-7F56-1E9D-15E4-E62733560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73B09-2C54-FF6E-2E4E-4AA5FEE1B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CFAD3-14E6-CB5B-A1D0-D764CA13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EF3BD-F5F2-78A8-A847-715E7A420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D607C-5A02-45CA-CF9C-C7D4BEF1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6746C-CFCD-3891-3278-34025BD3E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E8BED-3403-2489-2BE3-C3A9D5E99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6315C-88F5-FC91-35B7-AA72F0121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E0D80-AADA-49C4-66E8-5364D3E0D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FBEB5-BEF8-A458-95AF-C00C9D3DA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46E50-1861-1DB4-AD05-11549FF7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A742A-F5E4-57B1-EFD8-E9B2657A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79957-1732-D1B6-246F-0BECA0B67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8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892E-B365-2C9F-D270-8E9EE535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8D566-B0AE-90FE-F76F-3C2838D7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CE127-403B-03B2-EFB1-A31BE941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116B3-AE1A-DF22-8D7A-8052E3F9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72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28A7D-72E5-C99B-9402-67D4C4BB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8BDDA-EAB2-48B4-E3B8-A62834BB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F78A9-18A1-029B-A068-1AEEEBC1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50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49D2-5D93-5845-B111-A266BD1B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B636-EF83-89BE-F5BC-5A0DB0C9F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91D2A-823A-B537-2EE0-F5A0D15EC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3B6CC-FFAF-80BA-8053-62A5D485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54729-30D1-0412-84F9-796F1C0B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4EB08-41C8-A280-2DC7-0131AF8D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8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937C-BD42-37BC-07C3-929E75AE2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E2E36-6326-E34E-3CEF-F80BDFFE3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DBB39-0565-AEFE-B50D-ED891279D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4F95E-1049-8ED2-1A1F-1E60B134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B4912-5DC0-E0AB-2A80-E05D323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1C012-528B-DF0D-0390-F8F6957A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9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5F110-2333-FB35-B188-BCD7FA60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9EFF6-8C62-E1FD-05A1-96A239658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508AE-F40E-7761-B229-9DB90EDBC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7DF0F-37EB-F14F-8C1A-EAA94B221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DBD6F-B698-337B-79F2-3593D4016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4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W MAPS! - GANG BEASTS - YouTube">
            <a:extLst>
              <a:ext uri="{FF2B5EF4-FFF2-40B4-BE49-F238E27FC236}">
                <a16:creationId xmlns:a16="http://schemas.microsoft.com/office/drawing/2014/main" id="{F595BE9F-9199-09CA-105D-CAC5CC139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771AC-FAE8-60CF-2DF3-5D5FE37F2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590" y="2895600"/>
            <a:ext cx="7283116" cy="94279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Clash of Cosplayers</a:t>
            </a:r>
          </a:p>
        </p:txBody>
      </p:sp>
    </p:spTree>
    <p:extLst>
      <p:ext uri="{BB962C8B-B14F-4D97-AF65-F5344CB8AC3E}">
        <p14:creationId xmlns:p14="http://schemas.microsoft.com/office/powerpoint/2010/main" val="4000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37B4-04FB-8F39-2A16-BFEE3B78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192378" cy="737937"/>
          </a:xfrm>
        </p:spPr>
        <p:txBody>
          <a:bodyPr>
            <a:normAutofit/>
          </a:bodyPr>
          <a:lstStyle/>
          <a:p>
            <a:r>
              <a:rPr lang="en-GB" sz="3600" dirty="0"/>
              <a:t>Colour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B8BAC-E48F-CDB8-996E-9CFDC0FB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690688"/>
            <a:ext cx="120797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Very bright, eye catching and variant range of colours to represent outlandishness in our game </a:t>
            </a:r>
          </a:p>
          <a:p>
            <a:pPr marL="0" indent="0">
              <a:buNone/>
            </a:pPr>
            <a:r>
              <a:rPr lang="en-GB" sz="2000" dirty="0"/>
              <a:t>Red colour is used on Blood (Maybe if we had time) containers, boxes, breakable </a:t>
            </a:r>
          </a:p>
          <a:p>
            <a:pPr marL="0" indent="0">
              <a:buNone/>
            </a:pPr>
            <a:r>
              <a:rPr lang="en-GB" sz="2000" dirty="0"/>
              <a:t>Yellow colour item colour </a:t>
            </a:r>
          </a:p>
          <a:p>
            <a:pPr marL="0" indent="0">
              <a:buNone/>
            </a:pPr>
            <a:r>
              <a:rPr lang="en-GB" sz="2000" dirty="0"/>
              <a:t>Turquoise and Green colour will be used on the costumes, floor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5677C-6A82-C0FC-160F-E4F9C0DC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0" r="40157"/>
          <a:stretch/>
        </p:blipFill>
        <p:spPr>
          <a:xfrm>
            <a:off x="7638431" y="0"/>
            <a:ext cx="2251657" cy="169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60386-249D-A4D3-EBB0-2F4D561C2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90"/>
          <a:stretch/>
        </p:blipFill>
        <p:spPr>
          <a:xfrm>
            <a:off x="11053010" y="7790"/>
            <a:ext cx="1138990" cy="1721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4D3533-9962-F0FA-B848-0000B5CAD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088" y="7790"/>
            <a:ext cx="1162922" cy="17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8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W MAPS! - GANG BEASTS - YouTube">
            <a:extLst>
              <a:ext uri="{FF2B5EF4-FFF2-40B4-BE49-F238E27FC236}">
                <a16:creationId xmlns:a16="http://schemas.microsoft.com/office/drawing/2014/main" id="{726EE51F-0AC6-D9D7-64C0-E5A831AA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238874" cy="350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14D45F3-EC96-7095-7421-375EB159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6540"/>
            <a:ext cx="6238875" cy="350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ang Beasts Review (Switch) - Hey Poor Player">
            <a:extLst>
              <a:ext uri="{FF2B5EF4-FFF2-40B4-BE49-F238E27FC236}">
                <a16:creationId xmlns:a16="http://schemas.microsoft.com/office/drawing/2014/main" id="{5236F753-07A1-48DF-BE21-A9BD53335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707" y="0"/>
            <a:ext cx="6038293" cy="339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eenlight Update, Beast Sizes, and Incinerator Stage Gameplay news - Gang  Beasts (prototype) - Indie DB">
            <a:extLst>
              <a:ext uri="{FF2B5EF4-FFF2-40B4-BE49-F238E27FC236}">
                <a16:creationId xmlns:a16="http://schemas.microsoft.com/office/drawing/2014/main" id="{89E4CE7B-9EF1-70B5-5762-63592C46E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01" y="3396540"/>
            <a:ext cx="6149299" cy="34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7E5BE1-6763-228A-EC0C-52B440AD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20" y="-2"/>
            <a:ext cx="3027947" cy="81321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Gang beasts </a:t>
            </a:r>
          </a:p>
        </p:txBody>
      </p:sp>
    </p:spTree>
    <p:extLst>
      <p:ext uri="{BB962C8B-B14F-4D97-AF65-F5344CB8AC3E}">
        <p14:creationId xmlns:p14="http://schemas.microsoft.com/office/powerpoint/2010/main" val="93845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ull House - Hotline Miami Guide - IGN">
            <a:extLst>
              <a:ext uri="{FF2B5EF4-FFF2-40B4-BE49-F238E27FC236}">
                <a16:creationId xmlns:a16="http://schemas.microsoft.com/office/drawing/2014/main" id="{380BD244-B63E-4CC7-5A72-903E6667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32" y="-116194"/>
            <a:ext cx="4443705" cy="363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tline Miami Review - GameSpot">
            <a:extLst>
              <a:ext uri="{FF2B5EF4-FFF2-40B4-BE49-F238E27FC236}">
                <a16:creationId xmlns:a16="http://schemas.microsoft.com/office/drawing/2014/main" id="{621DBBDB-1D96-D93E-EF04-CF5310F5F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2" y="0"/>
            <a:ext cx="6095998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ull House - Hotline Miami Guide - IGN">
            <a:extLst>
              <a:ext uri="{FF2B5EF4-FFF2-40B4-BE49-F238E27FC236}">
                <a16:creationId xmlns:a16="http://schemas.microsoft.com/office/drawing/2014/main" id="{385767E8-D50F-406E-147C-96DA92E6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16194"/>
            <a:ext cx="4067134" cy="363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B2B79-8BE8-0065-D2AB-D7AB8BE99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37" y="3514724"/>
            <a:ext cx="4562178" cy="3343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2A4C-36F8-DB68-41F1-7C80B35BC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819" y="3514725"/>
            <a:ext cx="5194181" cy="3343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86030B-D6B7-744C-B2BB-F32656329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1836" y="3179114"/>
            <a:ext cx="2681222" cy="36788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6EE1069-CC7E-4750-AA17-C2D89FC2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488" y="-116195"/>
            <a:ext cx="3600549" cy="81321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Hot Line Miami</a:t>
            </a:r>
          </a:p>
        </p:txBody>
      </p:sp>
    </p:spTree>
    <p:extLst>
      <p:ext uri="{BB962C8B-B14F-4D97-AF65-F5344CB8AC3E}">
        <p14:creationId xmlns:p14="http://schemas.microsoft.com/office/powerpoint/2010/main" val="396747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6DB9-358D-A844-AFD5-77E750378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24550" cy="331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 maps, levels and minigames in Fall Guys: Ultimate Knockout | AllGamers">
            <a:extLst>
              <a:ext uri="{FF2B5EF4-FFF2-40B4-BE49-F238E27FC236}">
                <a16:creationId xmlns:a16="http://schemas.microsoft.com/office/drawing/2014/main" id="{62719733-99C2-EB96-300C-F0C012A18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0"/>
            <a:ext cx="5800725" cy="33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LL GUYS - Bean Hill Zone Map - Gameplay Walkthrough Part 108 [ PC ] -  YouTube">
            <a:extLst>
              <a:ext uri="{FF2B5EF4-FFF2-40B4-BE49-F238E27FC236}">
                <a16:creationId xmlns:a16="http://schemas.microsoft.com/office/drawing/2014/main" id="{D807F96C-75A3-1343-1AE9-44DC827BD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3" t="6707" r="10433"/>
          <a:stretch/>
        </p:blipFill>
        <p:spPr bwMode="auto">
          <a:xfrm>
            <a:off x="4010025" y="-1"/>
            <a:ext cx="3981450" cy="33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all Guys: Ultimate Knockout Gameplay (PC HD) [1080p60FPS] - YouTube">
            <a:extLst>
              <a:ext uri="{FF2B5EF4-FFF2-40B4-BE49-F238E27FC236}">
                <a16:creationId xmlns:a16="http://schemas.microsoft.com/office/drawing/2014/main" id="{672CC009-9280-0C4C-17FA-DE6A5EFFC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4"/>
          <a:stretch/>
        </p:blipFill>
        <p:spPr bwMode="auto">
          <a:xfrm>
            <a:off x="0" y="3310765"/>
            <a:ext cx="4186989" cy="354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all Guys: Ultimate Knockout Gameplay (PS4 HD) [1080p60FPS] - YouTube">
            <a:extLst>
              <a:ext uri="{FF2B5EF4-FFF2-40B4-BE49-F238E27FC236}">
                <a16:creationId xmlns:a16="http://schemas.microsoft.com/office/drawing/2014/main" id="{CA1D4D2E-47CC-E8B1-55AE-943E8A5AD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2"/>
          <a:stretch/>
        </p:blipFill>
        <p:spPr bwMode="auto">
          <a:xfrm>
            <a:off x="3731043" y="3310764"/>
            <a:ext cx="4652210" cy="354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CED3E-C092-320F-8481-ED97707A27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74"/>
          <a:stretch/>
        </p:blipFill>
        <p:spPr>
          <a:xfrm>
            <a:off x="7796851" y="3258489"/>
            <a:ext cx="4395149" cy="35995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C019F0-4652-D8CA-F12C-C1036ED9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4" y="-3"/>
            <a:ext cx="2502569" cy="8132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Fall Guys</a:t>
            </a:r>
          </a:p>
        </p:txBody>
      </p:sp>
    </p:spTree>
    <p:extLst>
      <p:ext uri="{BB962C8B-B14F-4D97-AF65-F5344CB8AC3E}">
        <p14:creationId xmlns:p14="http://schemas.microsoft.com/office/powerpoint/2010/main" val="412282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62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Clash of Cosplayers</vt:lpstr>
      <vt:lpstr>Colour scheme </vt:lpstr>
      <vt:lpstr>Gang beasts </vt:lpstr>
      <vt:lpstr>Hot Line Miami</vt:lpstr>
      <vt:lpstr>Fall Guys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Clash of Cosplayers</dc:title>
  <dc:creator>BHUIYAN, SUJAI (Student)</dc:creator>
  <cp:lastModifiedBy>BHUIYAN, SUJAI (Student)</cp:lastModifiedBy>
  <cp:revision>5</cp:revision>
  <dcterms:created xsi:type="dcterms:W3CDTF">2023-10-02T14:34:19Z</dcterms:created>
  <dcterms:modified xsi:type="dcterms:W3CDTF">2023-10-02T15:46:25Z</dcterms:modified>
</cp:coreProperties>
</file>